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6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9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6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5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2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3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6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6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8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58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FB92-EDCB-4BD2-88D8-7AEB0116EB5C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72B9-87CB-48DE-A5CC-D159338FC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7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panish-resources.com/skill/listening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savoirs.rfi.fr/en/apprendre-enseign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anguage-gym.com/" TargetMode="External"/><Relationship Id="rId5" Type="http://schemas.openxmlformats.org/officeDocument/2006/relationships/hyperlink" Target="http://studyspanish.com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memrise.com/" TargetMode="External"/><Relationship Id="rId9" Type="http://schemas.openxmlformats.org/officeDocument/2006/relationships/hyperlink" Target="http://www.spanish.cl/reading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riodicoelgancho.com/espana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tv5monde.com/cms/chaine-francophone/meteo/p-139-lg0-La_meteo_internationale.htmhttp:/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tve.es/directo/la-1/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antena3.com/" TargetMode="External"/><Relationship Id="rId10" Type="http://schemas.openxmlformats.org/officeDocument/2006/relationships/hyperlink" Target="http://www.rtve.es/infantil/" TargetMode="External"/><Relationship Id="rId4" Type="http://schemas.openxmlformats.org/officeDocument/2006/relationships/hyperlink" Target="http://streema.com/tv/country/France" TargetMode="External"/><Relationship Id="rId9" Type="http://schemas.openxmlformats.org/officeDocument/2006/relationships/hyperlink" Target="http://www.tivi5mondeplu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Useful Websites</a:t>
            </a:r>
            <a:endParaRPr lang="en-GB" b="1" dirty="0">
              <a:latin typeface="Comic Sans MS" pitchFamily="66" charset="0"/>
              <a:ea typeface="Adobe Heiti Std R" pitchFamily="34" charset="-128"/>
            </a:endParaRPr>
          </a:p>
        </p:txBody>
      </p:sp>
      <p:pic>
        <p:nvPicPr>
          <p:cNvPr id="4" name="Picture 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19" y="160338"/>
            <a:ext cx="1673309" cy="11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clasedeinformatica4.wikispaces.com/file/view/bandera_francia.jpg/95589832/175x196/bandera_franc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-4860"/>
            <a:ext cx="1608364" cy="18013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1481805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  <a:ea typeface="Adobe Heiti Std R" pitchFamily="34" charset="-128"/>
              </a:rPr>
              <a:t>There are </a:t>
            </a:r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many useful </a:t>
            </a:r>
            <a:r>
              <a:rPr lang="en-GB" sz="2000" b="1" dirty="0">
                <a:latin typeface="Comic Sans MS" pitchFamily="66" charset="0"/>
                <a:ea typeface="Adobe Heiti Std R" pitchFamily="34" charset="-128"/>
              </a:rPr>
              <a:t>websites</a:t>
            </a:r>
            <a:r>
              <a:rPr lang="en-GB" sz="2000" dirty="0">
                <a:latin typeface="Comic Sans MS" pitchFamily="66" charset="0"/>
                <a:ea typeface="Adobe Heiti Std R" pitchFamily="34" charset="-128"/>
              </a:rPr>
              <a:t> offering practice </a:t>
            </a:r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in languages:</a:t>
            </a:r>
          </a:p>
          <a:p>
            <a:endParaRPr lang="en-GB" sz="2000" dirty="0">
              <a:latin typeface="Comic Sans MS" pitchFamily="66" charset="0"/>
              <a:ea typeface="Adobe Heiti Std R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Revising vocabulary</a:t>
            </a:r>
          </a:p>
          <a:p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u="sng" dirty="0">
                <a:latin typeface="Comic Sans MS" pitchFamily="66" charset="0"/>
                <a:ea typeface="Adobe Heiti Std R" pitchFamily="34" charset="-128"/>
                <a:hlinkClick r:id="rId4"/>
              </a:rPr>
              <a:t>https://www.memrise.com</a:t>
            </a:r>
            <a:r>
              <a:rPr lang="en-GB" sz="2000" b="1" u="sng" dirty="0" smtClean="0">
                <a:latin typeface="Comic Sans MS" pitchFamily="66" charset="0"/>
                <a:ea typeface="Adobe Heiti Std R" pitchFamily="34" charset="-128"/>
                <a:hlinkClick r:id="rId4"/>
              </a:rPr>
              <a:t>/</a:t>
            </a:r>
            <a:r>
              <a:rPr lang="en-GB" sz="2000" b="1" u="sng" dirty="0" smtClean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French &amp; Spanish</a:t>
            </a:r>
          </a:p>
          <a:p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u="sng" dirty="0">
                <a:latin typeface="Comic Sans MS" pitchFamily="66" charset="0"/>
                <a:ea typeface="Adobe Heiti Std R" pitchFamily="34" charset="-128"/>
                <a:hlinkClick r:id="rId5"/>
              </a:rPr>
              <a:t>http://studyspanish.com/</a:t>
            </a:r>
            <a:r>
              <a:rPr lang="en-GB" sz="2000" b="1" dirty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Spanish</a:t>
            </a:r>
          </a:p>
          <a:p>
            <a:endParaRPr lang="en-GB" sz="2000" dirty="0" smtClean="0">
              <a:latin typeface="Comic Sans MS" pitchFamily="66" charset="0"/>
              <a:ea typeface="Adobe Heiti Std R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Practising my verbs and revising grammar:</a:t>
            </a:r>
          </a:p>
          <a:p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u="sng" dirty="0">
                <a:latin typeface="Comic Sans MS" pitchFamily="66" charset="0"/>
                <a:ea typeface="Adobe Heiti Std R" pitchFamily="34" charset="-128"/>
                <a:hlinkClick r:id="rId6"/>
              </a:rPr>
              <a:t>https://www.language-gym.com</a:t>
            </a:r>
            <a:r>
              <a:rPr lang="en-GB" sz="2000" b="1" u="sng" dirty="0" smtClean="0">
                <a:latin typeface="Comic Sans MS" pitchFamily="66" charset="0"/>
                <a:ea typeface="Adobe Heiti Std R" pitchFamily="34" charset="-128"/>
                <a:hlinkClick r:id="rId6"/>
              </a:rPr>
              <a:t>/</a:t>
            </a:r>
            <a:r>
              <a:rPr lang="en-GB" sz="2000" b="1" u="sng" dirty="0" smtClean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 French &amp; Spanish</a:t>
            </a: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  <a:ea typeface="Adobe Heiti Std R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Practising my listening skills:</a:t>
            </a:r>
          </a:p>
          <a:p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u="sng" dirty="0">
                <a:latin typeface="Comic Sans MS" pitchFamily="66" charset="0"/>
                <a:ea typeface="Adobe Heiti Std R" pitchFamily="34" charset="-128"/>
                <a:hlinkClick r:id="rId7"/>
              </a:rPr>
              <a:t>https://savoirs.rfi.fr/en/apprendre-enseigner</a:t>
            </a:r>
            <a:r>
              <a:rPr lang="en-GB" sz="2000" b="1" dirty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French</a:t>
            </a:r>
          </a:p>
          <a:p>
            <a:r>
              <a:rPr lang="en-GB" sz="2000" dirty="0" smtClean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  <a:hlinkClick r:id="rId8"/>
              </a:rPr>
              <a:t>https://spanish-resources.com/skill/listening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 Spanish</a:t>
            </a: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  <a:ea typeface="Adobe Heiti Std R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Practising my reading skills: </a:t>
            </a:r>
          </a:p>
          <a:p>
            <a:r>
              <a:rPr lang="en-GB" sz="2000" dirty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u="sng" dirty="0" smtClean="0">
                <a:latin typeface="Comic Sans MS" pitchFamily="66" charset="0"/>
                <a:ea typeface="Adobe Heiti Std R" pitchFamily="34" charset="-128"/>
                <a:hlinkClick r:id="rId7"/>
              </a:rPr>
              <a:t>https</a:t>
            </a:r>
            <a:r>
              <a:rPr lang="en-GB" sz="2000" b="1" u="sng" dirty="0">
                <a:latin typeface="Comic Sans MS" pitchFamily="66" charset="0"/>
                <a:ea typeface="Adobe Heiti Std R" pitchFamily="34" charset="-128"/>
                <a:hlinkClick r:id="rId7"/>
              </a:rPr>
              <a:t>://</a:t>
            </a:r>
            <a:r>
              <a:rPr lang="en-GB" sz="2000" b="1" u="sng" dirty="0" smtClean="0">
                <a:latin typeface="Comic Sans MS" pitchFamily="66" charset="0"/>
                <a:ea typeface="Adobe Heiti Std R" pitchFamily="34" charset="-128"/>
                <a:hlinkClick r:id="rId7"/>
              </a:rPr>
              <a:t>savoirs.rfi.fr/en/apprendre-enseigner</a:t>
            </a:r>
            <a:r>
              <a:rPr lang="en-GB" sz="2000" b="1" dirty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French</a:t>
            </a:r>
            <a:endParaRPr lang="en-GB" sz="2000" b="1" dirty="0" smtClean="0">
              <a:latin typeface="Comic Sans MS" pitchFamily="66" charset="0"/>
              <a:ea typeface="Adobe Heiti Std R" pitchFamily="34" charset="-128"/>
            </a:endParaRPr>
          </a:p>
          <a:p>
            <a:r>
              <a:rPr lang="en-GB" sz="2000" dirty="0">
                <a:latin typeface="Comic Sans MS" pitchFamily="66" charset="0"/>
                <a:ea typeface="Adobe Heiti Std R" pitchFamily="34" charset="-128"/>
              </a:rPr>
              <a:t>Go to: 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  <a:hlinkClick r:id="rId9"/>
              </a:rPr>
              <a:t>http://www.spanish.cl/reading.htm</a:t>
            </a:r>
            <a:r>
              <a:rPr lang="en-GB" sz="2000" b="1" dirty="0" smtClean="0">
                <a:latin typeface="Comic Sans MS" pitchFamily="66" charset="0"/>
                <a:ea typeface="Adobe Heiti Std R" pitchFamily="34" charset="-128"/>
              </a:rPr>
              <a:t>  Spanish</a:t>
            </a:r>
            <a:endParaRPr lang="en-GB" sz="2000" b="1" dirty="0">
              <a:latin typeface="Comic Sans MS" pitchFamily="66" charset="0"/>
              <a:ea typeface="Adobe Heiti Std R" pitchFamily="34" charset="-128"/>
            </a:endParaRPr>
          </a:p>
          <a:p>
            <a:endParaRPr lang="en-GB" sz="2000" dirty="0">
              <a:latin typeface="Comic Sans MS" pitchFamily="66" charset="0"/>
              <a:ea typeface="Adobe Heiti Std R" pitchFamily="34" charset="-128"/>
            </a:endParaRPr>
          </a:p>
        </p:txBody>
      </p:sp>
      <p:sp>
        <p:nvSpPr>
          <p:cNvPr id="3" name="AutoShape 6" descr="Image result for garfiel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garfield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000" y="2708920"/>
            <a:ext cx="1528848" cy="323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Useful Websites</a:t>
            </a:r>
            <a:endParaRPr lang="en-GB" b="1" dirty="0">
              <a:latin typeface="Comic Sans MS" pitchFamily="66" charset="0"/>
              <a:ea typeface="Adobe Heiti Std R" pitchFamily="34" charset="-128"/>
            </a:endParaRPr>
          </a:p>
        </p:txBody>
      </p:sp>
      <p:pic>
        <p:nvPicPr>
          <p:cNvPr id="4" name="Picture 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19" y="188640"/>
            <a:ext cx="1673309" cy="11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clasedeinformatica4.wikispaces.com/file/view/bandera_francia.jpg/95589832/175x196/bandera_franc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6296" y="0"/>
            <a:ext cx="1608364" cy="180136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4155" y="1916832"/>
            <a:ext cx="85630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Watch online TV in French and/or Spanish! </a:t>
            </a:r>
          </a:p>
          <a:p>
            <a:r>
              <a:rPr lang="en-GB" dirty="0" smtClean="0">
                <a:latin typeface="Comic Sans MS" pitchFamily="66" charset="0"/>
                <a:ea typeface="Adobe Heiti Std R" pitchFamily="34" charset="-128"/>
              </a:rPr>
              <a:t>You </a:t>
            </a:r>
            <a:r>
              <a:rPr lang="en-GB" dirty="0">
                <a:latin typeface="Comic Sans MS" pitchFamily="66" charset="0"/>
                <a:ea typeface="Adobe Heiti Std R" pitchFamily="34" charset="-128"/>
              </a:rPr>
              <a:t>can always use subtitles in </a:t>
            </a:r>
            <a:r>
              <a:rPr lang="en-GB" dirty="0" smtClean="0">
                <a:latin typeface="Comic Sans MS" pitchFamily="66" charset="0"/>
                <a:ea typeface="Adobe Heiti Std R" pitchFamily="34" charset="-128"/>
              </a:rPr>
              <a:t>French or Spanish to </a:t>
            </a:r>
            <a:r>
              <a:rPr lang="en-GB" dirty="0">
                <a:latin typeface="Comic Sans MS" pitchFamily="66" charset="0"/>
                <a:ea typeface="Adobe Heiti Std R" pitchFamily="34" charset="-128"/>
              </a:rPr>
              <a:t>make it easier at the beginning. This is a fantastic listening practice</a:t>
            </a:r>
            <a:r>
              <a:rPr lang="en-GB" dirty="0" smtClean="0">
                <a:latin typeface="Comic Sans MS" pitchFamily="66" charset="0"/>
                <a:ea typeface="Adobe Heiti Std R" pitchFamily="34" charset="-128"/>
              </a:rPr>
              <a:t>.</a:t>
            </a:r>
          </a:p>
          <a:p>
            <a:r>
              <a:rPr lang="en-GB" b="1" dirty="0" smtClean="0">
                <a:latin typeface="Comic Sans MS" pitchFamily="66" charset="0"/>
                <a:ea typeface="Adobe Heiti Std R" pitchFamily="34" charset="-128"/>
                <a:hlinkClick r:id="rId4"/>
              </a:rPr>
              <a:t>http://streema.com/tv/country/France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  French</a:t>
            </a:r>
          </a:p>
          <a:p>
            <a:r>
              <a:rPr lang="en-GB" b="1" u="sng" dirty="0" smtClean="0">
                <a:latin typeface="Comic Sans MS" pitchFamily="66" charset="0"/>
                <a:ea typeface="Adobe Heiti Std R" pitchFamily="34" charset="-128"/>
                <a:hlinkClick r:id="rId5"/>
              </a:rPr>
              <a:t>www.antena3.com</a:t>
            </a:r>
            <a:r>
              <a:rPr lang="en-GB" b="1" u="sng" dirty="0" smtClean="0">
                <a:latin typeface="Comic Sans MS" pitchFamily="66" charset="0"/>
                <a:ea typeface="Adobe Heiti Std R" pitchFamily="34" charset="-128"/>
              </a:rPr>
              <a:t>   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Spanish</a:t>
            </a:r>
          </a:p>
          <a:p>
            <a:r>
              <a:rPr lang="en-GB" b="1" u="sng" dirty="0">
                <a:latin typeface="Comic Sans MS" pitchFamily="66" charset="0"/>
                <a:ea typeface="Adobe Heiti Std R" pitchFamily="34" charset="-128"/>
                <a:hlinkClick r:id="rId6"/>
              </a:rPr>
              <a:t>http://www.rtve.es/directo/la-1</a:t>
            </a:r>
            <a:r>
              <a:rPr lang="en-GB" b="1" u="sng" dirty="0" smtClean="0">
                <a:latin typeface="Comic Sans MS" pitchFamily="66" charset="0"/>
                <a:ea typeface="Adobe Heiti Std R" pitchFamily="34" charset="-128"/>
                <a:hlinkClick r:id="rId6"/>
              </a:rPr>
              <a:t>/</a:t>
            </a:r>
            <a:r>
              <a:rPr lang="en-GB" b="1" u="sng" dirty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Spanish</a:t>
            </a:r>
          </a:p>
          <a:p>
            <a:endParaRPr lang="en-GB" b="1" dirty="0">
              <a:latin typeface="Comic Sans MS" pitchFamily="66" charset="0"/>
              <a:ea typeface="Adobe Heiti Std R" pitchFamily="34" charset="-12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Read the news online!</a:t>
            </a:r>
          </a:p>
          <a:p>
            <a:r>
              <a:rPr lang="en-GB" b="1" u="sng" dirty="0">
                <a:latin typeface="Comic Sans MS" pitchFamily="66" charset="0"/>
                <a:ea typeface="Adobe Heiti Std R" pitchFamily="34" charset="-128"/>
                <a:hlinkClick r:id="rId7"/>
              </a:rPr>
              <a:t>http://www.tv5monde.com/cms/chaine-francophone/meteo/p-139-lg0-La_meteo_internationale.htmhttp:/</a:t>
            </a:r>
            <a:r>
              <a:rPr lang="en-GB" b="1" dirty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  French</a:t>
            </a:r>
          </a:p>
          <a:p>
            <a:r>
              <a:rPr lang="en-GB" b="1" u="sng" dirty="0">
                <a:latin typeface="Comic Sans MS" pitchFamily="66" charset="0"/>
                <a:ea typeface="Adobe Heiti Std R" pitchFamily="34" charset="-128"/>
                <a:hlinkClick r:id="rId8"/>
              </a:rPr>
              <a:t>http://www.periodicoelgancho.com/espana</a:t>
            </a:r>
            <a:r>
              <a:rPr lang="en-GB" b="1" u="sng" dirty="0" smtClean="0">
                <a:latin typeface="Comic Sans MS" pitchFamily="66" charset="0"/>
                <a:ea typeface="Adobe Heiti Std R" pitchFamily="34" charset="-128"/>
                <a:hlinkClick r:id="rId8"/>
              </a:rPr>
              <a:t>/</a:t>
            </a:r>
            <a:r>
              <a:rPr lang="en-GB" b="1" u="sng" dirty="0" smtClean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 Spanish</a:t>
            </a:r>
          </a:p>
          <a:p>
            <a:endParaRPr lang="en-GB" b="1" dirty="0">
              <a:latin typeface="Comic Sans MS" pitchFamily="66" charset="0"/>
              <a:ea typeface="Adobe Heiti Std R" pitchFamily="34" charset="-128"/>
            </a:endParaRPr>
          </a:p>
          <a:p>
            <a:endParaRPr lang="en-GB" b="1" dirty="0" smtClean="0">
              <a:solidFill>
                <a:srgbClr val="FF0000"/>
              </a:solidFill>
              <a:latin typeface="Comic Sans MS" pitchFamily="66" charset="0"/>
              <a:ea typeface="Adobe Heiti Std R" pitchFamily="34" charset="-12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ea typeface="Adobe Heiti Std R" pitchFamily="34" charset="-128"/>
              </a:rPr>
              <a:t>Watch French and Spanish cartoons! </a:t>
            </a:r>
          </a:p>
          <a:p>
            <a:r>
              <a:rPr lang="en-GB" b="1" u="sng" dirty="0">
                <a:latin typeface="Comic Sans MS" pitchFamily="66" charset="0"/>
                <a:ea typeface="Adobe Heiti Std R" pitchFamily="34" charset="-128"/>
                <a:hlinkClick r:id="rId9"/>
              </a:rPr>
              <a:t>http://www.tivi5mondeplus.com</a:t>
            </a:r>
            <a:r>
              <a:rPr lang="en-GB" b="1" u="sng" dirty="0" smtClean="0">
                <a:latin typeface="Comic Sans MS" pitchFamily="66" charset="0"/>
                <a:ea typeface="Adobe Heiti Std R" pitchFamily="34" charset="-128"/>
                <a:hlinkClick r:id="rId9"/>
              </a:rPr>
              <a:t>/</a:t>
            </a:r>
            <a:r>
              <a:rPr lang="en-GB" b="1" u="sng" dirty="0" smtClean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French</a:t>
            </a:r>
          </a:p>
          <a:p>
            <a:r>
              <a:rPr lang="en-GB" b="1" u="sng" dirty="0">
                <a:latin typeface="Comic Sans MS" pitchFamily="66" charset="0"/>
                <a:ea typeface="Adobe Heiti Std R" pitchFamily="34" charset="-128"/>
                <a:hlinkClick r:id="rId10"/>
              </a:rPr>
              <a:t>http://www.rtve.es/infantil/</a:t>
            </a:r>
            <a:r>
              <a:rPr lang="en-GB" b="1" dirty="0">
                <a:latin typeface="Comic Sans MS" pitchFamily="66" charset="0"/>
                <a:ea typeface="Adobe Heiti Std R" pitchFamily="34" charset="-128"/>
              </a:rPr>
              <a:t> </a:t>
            </a:r>
            <a:r>
              <a:rPr lang="en-GB" b="1" dirty="0" smtClean="0">
                <a:latin typeface="Comic Sans MS" pitchFamily="66" charset="0"/>
                <a:ea typeface="Adobe Heiti Std R" pitchFamily="34" charset="-128"/>
              </a:rPr>
              <a:t>Spanish</a:t>
            </a:r>
          </a:p>
          <a:p>
            <a:endParaRPr lang="en-GB" b="1" dirty="0">
              <a:latin typeface="Adobe Heiti Std R" pitchFamily="34" charset="-128"/>
              <a:ea typeface="Adobe Heiti Std R" pitchFamily="34" charset="-128"/>
            </a:endParaRPr>
          </a:p>
          <a:p>
            <a:endParaRPr lang="en-GB" b="1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140" y="2738517"/>
            <a:ext cx="1600200" cy="120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TV cartoo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1531216" cy="169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1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Useful Websites</vt:lpstr>
      <vt:lpstr>Useful Websites</vt:lpstr>
    </vt:vector>
  </TitlesOfParts>
  <Company>Lordswood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websites</dc:title>
  <dc:creator>Candela Rodriguez</dc:creator>
  <cp:lastModifiedBy>Laura SIVITER</cp:lastModifiedBy>
  <cp:revision>17</cp:revision>
  <dcterms:created xsi:type="dcterms:W3CDTF">2017-07-10T10:38:40Z</dcterms:created>
  <dcterms:modified xsi:type="dcterms:W3CDTF">2017-07-19T12:27:40Z</dcterms:modified>
</cp:coreProperties>
</file>